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Helvetica Neue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HelveticaNeue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HelveticaNeue-bold.fntdata"/><Relationship Id="rId6" Type="http://schemas.openxmlformats.org/officeDocument/2006/relationships/slide" Target="slides/slide1.xml"/><Relationship Id="rId18" Type="http://schemas.openxmlformats.org/officeDocument/2006/relationships/font" Target="fonts/HelveticaNeu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b2b293e024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b2b293e024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b2b293e024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b2b293e024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b2b293e024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b2b293e024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293e024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293e02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b2b293e024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b2b293e024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b2b293e024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b2b293e024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b2b293e024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b2b293e024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b2b293e024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b2b293e024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b2b293e024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b2b293e024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b2b293e024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b2b293e024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Will Be Well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Meg Barnhouse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Meg Barnhouse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Kiya Heartwook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2"/>
          <p:cNvSpPr txBox="1"/>
          <p:nvPr/>
        </p:nvSpPr>
        <p:spPr>
          <a:xfrm>
            <a:off x="1028875" y="1690500"/>
            <a:ext cx="8115000" cy="1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“Where I heard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will be well and all will be well.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3"/>
          <p:cNvSpPr txBox="1"/>
          <p:nvPr/>
        </p:nvSpPr>
        <p:spPr>
          <a:xfrm>
            <a:off x="1028875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“Baby girl, 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’bout tenderness,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baby girl, 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about friends?”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“Baby girl, 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about the spirit?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baby girl, do you not know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it’s only love that never ends.”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4"/>
          <p:cNvSpPr txBox="1"/>
          <p:nvPr/>
        </p:nvSpPr>
        <p:spPr>
          <a:xfrm>
            <a:off x="1028875" y="805500"/>
            <a:ext cx="81150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will be well and all will be well.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will be well and all will be well.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01650"/>
            <a:ext cx="81150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Julian, you are holy.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are holding my hand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Julian, you are holy.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are holding my hand.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will be well and all will be well.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Julian,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you not know about sorrow?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Julian, 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you not know about pain?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Julian, 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you not know ’bout hunger?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Julian, 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’bout shame?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690500"/>
            <a:ext cx="8115000" cy="1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will be well and all will be well.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Julian, 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’bout loneliness?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Julian, 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about disease?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Julian, do you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’bout cruelty?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Julian, it’s too much,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 brought me to my knees.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690500"/>
            <a:ext cx="8115000" cy="1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will be well and all will be well.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“No one does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sorrow.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one does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pain.”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“No one does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hunger.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one does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about shame.”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690500"/>
            <a:ext cx="8115000" cy="1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will be well and all will be well.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“No one does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loneliness,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no one does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about disease.”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“No one does not know,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cruelty,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know it’s too much.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 brought me to my knees,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